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33.png"/><Relationship Id="rId9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Marvel Cinematic Universe Database</a:t>
            </a:r>
            <a:endParaRPr/>
          </a:p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 Tandjung &amp; Morgan Graham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of actors and characters</a:t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4716"/>
          <a:stretch/>
        </p:blipFill>
        <p:spPr>
          <a:xfrm>
            <a:off x="444675" y="1551024"/>
            <a:ext cx="8086725" cy="9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33020" l="0" r="0" t="0"/>
          <a:stretch/>
        </p:blipFill>
        <p:spPr>
          <a:xfrm>
            <a:off x="5332675" y="2285600"/>
            <a:ext cx="2531950" cy="25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sp>
        <p:nvSpPr>
          <p:cNvPr id="123" name="Shape 12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all movies that have Chris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31750"/>
            <a:ext cx="3194273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b="0" l="0" r="0" t="12165"/>
          <a:stretch/>
        </p:blipFill>
        <p:spPr>
          <a:xfrm>
            <a:off x="311725" y="2099423"/>
            <a:ext cx="3971925" cy="13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3330" y="3762824"/>
            <a:ext cx="2253299" cy="301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873" y="3882398"/>
            <a:ext cx="2145925" cy="21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0325" y="3762825"/>
            <a:ext cx="2847326" cy="214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</a:t>
            </a:r>
            <a:r>
              <a:rPr lang="en"/>
              <a:t> all movies that have Michael</a:t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050" y="2371363"/>
            <a:ext cx="30956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4">
            <a:alphaModFix/>
          </a:blip>
          <a:srcRect b="0" l="0" r="0" t="15754"/>
          <a:stretch/>
        </p:blipFill>
        <p:spPr>
          <a:xfrm>
            <a:off x="557950" y="2439800"/>
            <a:ext cx="3943350" cy="13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1887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all comments from movies that Chris Hemsworth was in</a:t>
            </a: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375" y="3184425"/>
            <a:ext cx="4860800" cy="1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25" y="1450675"/>
            <a:ext cx="5924476" cy="16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Find all actors in a specific movie</a:t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00" y="1554300"/>
            <a:ext cx="6968250" cy="17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588" y="2014463"/>
            <a:ext cx="27527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3150" y="2014474"/>
            <a:ext cx="1761750" cy="259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6">
            <a:alphaModFix/>
          </a:blip>
          <a:srcRect b="0" l="0" r="0" t="5383"/>
          <a:stretch/>
        </p:blipFill>
        <p:spPr>
          <a:xfrm>
            <a:off x="437800" y="3914775"/>
            <a:ext cx="3152775" cy="6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all millenials</a:t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0" r="0" t="22142"/>
          <a:stretch/>
        </p:blipFill>
        <p:spPr>
          <a:xfrm>
            <a:off x="311725" y="2250700"/>
            <a:ext cx="3019425" cy="8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950" y="1454850"/>
            <a:ext cx="44005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all movies with Oscar-winning actors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50" y="1590675"/>
            <a:ext cx="3124200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613" y="1418063"/>
            <a:ext cx="260032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a director and actor?</a:t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75" y="2050688"/>
            <a:ext cx="5268376" cy="1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975" y="2442638"/>
            <a:ext cx="17621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1352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percent difference in ratings of movies with oscar winners and movies without?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830" y="1835587"/>
            <a:ext cx="3511451" cy="23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27" y="1402050"/>
            <a:ext cx="2771326" cy="320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Started with the release of Iron Man (2008)</a:t>
            </a:r>
            <a:endParaRPr sz="2100"/>
          </a:p>
          <a:p>
            <a: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Overseen by Kevin Feigie</a:t>
            </a:r>
            <a:endParaRPr sz="2100"/>
          </a:p>
          <a:p>
            <a: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Up to date till Ant-Man and the Wasp (2018)</a:t>
            </a:r>
            <a:endParaRPr sz="2100"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0950"/>
            <a:ext cx="3922520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37" y="651762"/>
            <a:ext cx="8159975" cy="38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875" y="1736838"/>
            <a:ext cx="4442425" cy="16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75" y="0"/>
            <a:ext cx="708643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2625" y="2828995"/>
            <a:ext cx="773390" cy="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9249" y="2472863"/>
            <a:ext cx="543575" cy="13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5121173" y="1129950"/>
            <a:ext cx="316501" cy="95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2225" y="4128875"/>
            <a:ext cx="3482700" cy="10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25908">
            <a:off x="-247549" y="4255599"/>
            <a:ext cx="1014626" cy="10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2550" y="1839919"/>
            <a:ext cx="2323100" cy="5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75" y="0"/>
            <a:ext cx="70864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65905" l="0" r="51373" t="0"/>
          <a:stretch/>
        </p:blipFill>
        <p:spPr>
          <a:xfrm>
            <a:off x="1294300" y="831326"/>
            <a:ext cx="6555399" cy="33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0" r="50042" t="31459"/>
          <a:stretch/>
        </p:blipFill>
        <p:spPr>
          <a:xfrm>
            <a:off x="1811200" y="21375"/>
            <a:ext cx="5122124" cy="51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42179" l="48299" r="0" t="0"/>
          <a:stretch/>
        </p:blipFill>
        <p:spPr>
          <a:xfrm>
            <a:off x="1803153" y="192400"/>
            <a:ext cx="5862376" cy="47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48062" r="0" t="54832"/>
          <a:stretch/>
        </p:blipFill>
        <p:spPr>
          <a:xfrm>
            <a:off x="929055" y="427112"/>
            <a:ext cx="6795401" cy="428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of characters, movies, and actors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3595"/>
          <a:stretch/>
        </p:blipFill>
        <p:spPr>
          <a:xfrm>
            <a:off x="311725" y="1619125"/>
            <a:ext cx="7801275" cy="11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5825" y="2757475"/>
            <a:ext cx="3487550" cy="55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